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c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xão rect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c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xão rect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c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xão rect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Marcador de Posição do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F9FE725-BAB8-4B3C-8CF1-2E2A00B22F6C}" type="datetimeFigureOut">
              <a:rPr lang="pt-PT" smtClean="0"/>
              <a:t>15/07/2024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A73A947-6888-47B0-8EE4-738D71BEBAFE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15816" y="182766"/>
            <a:ext cx="5418330" cy="578178"/>
          </a:xfr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pt-PT" sz="2400" dirty="0" smtClean="0">
                <a:latin typeface="Bahnschrift" pitchFamily="34" charset="0"/>
              </a:rPr>
              <a:t>LEITURAS NA PLANÍCIE - ÉVORA</a:t>
            </a:r>
            <a:endParaRPr lang="pt-PT" sz="2400" dirty="0">
              <a:latin typeface="Bahnschrift" pitchFamily="34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1030" name="Image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6163"/>
            <a:ext cx="1403648" cy="34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251520" y="623856"/>
            <a:ext cx="2088232" cy="30777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0020" algn="ctr"/>
                <a:tab pos="5400040" algn="r"/>
                <a:tab pos="2700020" algn="ctr"/>
                <a:tab pos="3015615" algn="ctr"/>
                <a:tab pos="4953000" algn="l"/>
                <a:tab pos="5400040" algn="r"/>
              </a:tabLst>
            </a:pPr>
            <a:r>
              <a:rPr lang="pt-PT" sz="700" b="1" dirty="0">
                <a:ea typeface="Calibri"/>
                <a:cs typeface="Times New Roman"/>
              </a:rPr>
              <a:t>Agrupamento de Escolas de Sines – 135628	</a:t>
            </a:r>
            <a:endParaRPr lang="pt-PT" sz="700" dirty="0" smtClean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2700020" algn="ctr"/>
                <a:tab pos="5400040" algn="r"/>
                <a:tab pos="2700020" algn="ctr"/>
                <a:tab pos="3015615" algn="ctr"/>
                <a:tab pos="4953000" algn="l"/>
                <a:tab pos="5400040" algn="r"/>
              </a:tabLst>
            </a:pPr>
            <a:r>
              <a:rPr lang="pt-PT" sz="700" b="1" dirty="0" smtClean="0">
                <a:ea typeface="Calibri"/>
                <a:cs typeface="Times New Roman"/>
              </a:rPr>
              <a:t>Escola </a:t>
            </a:r>
            <a:r>
              <a:rPr lang="pt-PT" sz="700" b="1" dirty="0">
                <a:ea typeface="Calibri"/>
                <a:cs typeface="Times New Roman"/>
              </a:rPr>
              <a:t>Sede: E. B. Vasco da Gama de Sines</a:t>
            </a:r>
            <a:endParaRPr lang="pt-PT" sz="700" dirty="0">
              <a:ea typeface="Calibri"/>
              <a:cs typeface="Times New Roman"/>
            </a:endParaRPr>
          </a:p>
        </p:txBody>
      </p:sp>
      <p:pic>
        <p:nvPicPr>
          <p:cNvPr id="1032" name="Picture 8" descr="C:\Users\Utilizador\Desktop\leituras na planície\441492161_923415393148975_418347145430117206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33" y="800674"/>
            <a:ext cx="4274591" cy="192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tilizador\Desktop\leituras na planície\441506653_923419753148539_794170223384078009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845007"/>
            <a:ext cx="2448811" cy="183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01"/>
          <a:stretch/>
        </p:blipFill>
        <p:spPr bwMode="auto">
          <a:xfrm>
            <a:off x="3606024" y="4941936"/>
            <a:ext cx="2674060" cy="157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 descr="C:\Users\Utilizador\Desktop\leituras na planície\441521180_923415363148978_8786121937227195837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43318"/>
            <a:ext cx="4248472" cy="191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Utilizador\Desktop\leituras na planície\444485706_923297233160791_1104688851913794126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" y="1111078"/>
            <a:ext cx="3489174" cy="465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864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fluência">
  <a:themeElements>
    <a:clrScheme name="Confluê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fluê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fluê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</TotalTime>
  <Words>12</Words>
  <Application>Microsoft Office PowerPoint</Application>
  <PresentationFormat>Apresentação no Ecrã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Confluência</vt:lpstr>
      <vt:lpstr>LEITURAS NA PLANÍCIE - ÉVORA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Utilizador</cp:lastModifiedBy>
  <cp:revision>8</cp:revision>
  <dcterms:created xsi:type="dcterms:W3CDTF">2024-05-09T10:07:49Z</dcterms:created>
  <dcterms:modified xsi:type="dcterms:W3CDTF">2024-07-15T12:17:44Z</dcterms:modified>
</cp:coreProperties>
</file>